
<file path=[Content_Types].xml><?xml version="1.0" encoding="utf-8"?>
<Types xmlns="http://schemas.openxmlformats.org/package/2006/content-types">
  <Default Extension="jpeg" ContentType="image/jpeg"/>
  <Default Extension="pdf" ContentType="application/pd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51206400" cy="32918400"/>
  <p:notesSz cx="6858000" cy="9144000"/>
  <p:defaultTextStyle>
    <a:defPPr>
      <a:defRPr lang="en-US"/>
    </a:defPPr>
    <a:lvl1pPr marL="0" algn="l" defTabSz="2403546" rtl="0" eaLnBrk="1" latinLnBrk="0" hangingPunct="1">
      <a:defRPr sz="9500" kern="1200">
        <a:solidFill>
          <a:schemeClr val="tx1"/>
        </a:solidFill>
        <a:latin typeface="+mn-lt"/>
        <a:ea typeface="+mn-ea"/>
        <a:cs typeface="+mn-cs"/>
      </a:defRPr>
    </a:lvl1pPr>
    <a:lvl2pPr marL="2403546" algn="l" defTabSz="2403546" rtl="0" eaLnBrk="1" latinLnBrk="0" hangingPunct="1">
      <a:defRPr sz="9500" kern="1200">
        <a:solidFill>
          <a:schemeClr val="tx1"/>
        </a:solidFill>
        <a:latin typeface="+mn-lt"/>
        <a:ea typeface="+mn-ea"/>
        <a:cs typeface="+mn-cs"/>
      </a:defRPr>
    </a:lvl2pPr>
    <a:lvl3pPr marL="4807092" algn="l" defTabSz="2403546" rtl="0" eaLnBrk="1" latinLnBrk="0" hangingPunct="1">
      <a:defRPr sz="9500" kern="1200">
        <a:solidFill>
          <a:schemeClr val="tx1"/>
        </a:solidFill>
        <a:latin typeface="+mn-lt"/>
        <a:ea typeface="+mn-ea"/>
        <a:cs typeface="+mn-cs"/>
      </a:defRPr>
    </a:lvl3pPr>
    <a:lvl4pPr marL="7210638" algn="l" defTabSz="2403546" rtl="0" eaLnBrk="1" latinLnBrk="0" hangingPunct="1">
      <a:defRPr sz="9500" kern="1200">
        <a:solidFill>
          <a:schemeClr val="tx1"/>
        </a:solidFill>
        <a:latin typeface="+mn-lt"/>
        <a:ea typeface="+mn-ea"/>
        <a:cs typeface="+mn-cs"/>
      </a:defRPr>
    </a:lvl4pPr>
    <a:lvl5pPr marL="9614184" algn="l" defTabSz="2403546" rtl="0" eaLnBrk="1" latinLnBrk="0" hangingPunct="1">
      <a:defRPr sz="9500" kern="1200">
        <a:solidFill>
          <a:schemeClr val="tx1"/>
        </a:solidFill>
        <a:latin typeface="+mn-lt"/>
        <a:ea typeface="+mn-ea"/>
        <a:cs typeface="+mn-cs"/>
      </a:defRPr>
    </a:lvl5pPr>
    <a:lvl6pPr marL="12017731" algn="l" defTabSz="2403546" rtl="0" eaLnBrk="1" latinLnBrk="0" hangingPunct="1">
      <a:defRPr sz="9500" kern="1200">
        <a:solidFill>
          <a:schemeClr val="tx1"/>
        </a:solidFill>
        <a:latin typeface="+mn-lt"/>
        <a:ea typeface="+mn-ea"/>
        <a:cs typeface="+mn-cs"/>
      </a:defRPr>
    </a:lvl6pPr>
    <a:lvl7pPr marL="14421277" algn="l" defTabSz="2403546" rtl="0" eaLnBrk="1" latinLnBrk="0" hangingPunct="1">
      <a:defRPr sz="9500" kern="1200">
        <a:solidFill>
          <a:schemeClr val="tx1"/>
        </a:solidFill>
        <a:latin typeface="+mn-lt"/>
        <a:ea typeface="+mn-ea"/>
        <a:cs typeface="+mn-cs"/>
      </a:defRPr>
    </a:lvl7pPr>
    <a:lvl8pPr marL="16824823" algn="l" defTabSz="2403546" rtl="0" eaLnBrk="1" latinLnBrk="0" hangingPunct="1">
      <a:defRPr sz="9500" kern="1200">
        <a:solidFill>
          <a:schemeClr val="tx1"/>
        </a:solidFill>
        <a:latin typeface="+mn-lt"/>
        <a:ea typeface="+mn-ea"/>
        <a:cs typeface="+mn-cs"/>
      </a:defRPr>
    </a:lvl8pPr>
    <a:lvl9pPr marL="19228369" algn="l" defTabSz="2403546" rtl="0" eaLnBrk="1" latinLnBrk="0" hangingPunct="1">
      <a:defRPr sz="95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612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32"/>
  </p:normalViewPr>
  <p:slideViewPr>
    <p:cSldViewPr snapToGrid="0" snapToObjects="1">
      <p:cViewPr varScale="1">
        <p:scale>
          <a:sx n="23" d="100"/>
          <a:sy n="23" d="100"/>
        </p:scale>
        <p:origin x="1280" y="264"/>
      </p:cViewPr>
      <p:guideLst>
        <p:guide orient="horz" pos="10368"/>
        <p:guide pos="1612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df>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480" y="10226042"/>
            <a:ext cx="43525440" cy="7056120"/>
          </a:xfrm>
        </p:spPr>
        <p:txBody>
          <a:bodyPr/>
          <a:lstStyle/>
          <a:p>
            <a:r>
              <a:rPr lang="en-US"/>
              <a:t>Click to edit Master title style</a:t>
            </a:r>
          </a:p>
        </p:txBody>
      </p:sp>
      <p:sp>
        <p:nvSpPr>
          <p:cNvPr id="3" name="Subtitle 2"/>
          <p:cNvSpPr>
            <a:spLocks noGrp="1"/>
          </p:cNvSpPr>
          <p:nvPr>
            <p:ph type="subTitle" idx="1"/>
          </p:nvPr>
        </p:nvSpPr>
        <p:spPr>
          <a:xfrm>
            <a:off x="7680960" y="18653760"/>
            <a:ext cx="35844480" cy="8412480"/>
          </a:xfrm>
        </p:spPr>
        <p:txBody>
          <a:bodyPr/>
          <a:lstStyle>
            <a:lvl1pPr marL="0" indent="0" algn="ctr">
              <a:buNone/>
              <a:defRPr>
                <a:solidFill>
                  <a:schemeClr val="tx1">
                    <a:tint val="75000"/>
                  </a:schemeClr>
                </a:solidFill>
              </a:defRPr>
            </a:lvl1pPr>
            <a:lvl2pPr marL="2403546" indent="0" algn="ctr">
              <a:buNone/>
              <a:defRPr>
                <a:solidFill>
                  <a:schemeClr val="tx1">
                    <a:tint val="75000"/>
                  </a:schemeClr>
                </a:solidFill>
              </a:defRPr>
            </a:lvl2pPr>
            <a:lvl3pPr marL="4807092" indent="0" algn="ctr">
              <a:buNone/>
              <a:defRPr>
                <a:solidFill>
                  <a:schemeClr val="tx1">
                    <a:tint val="75000"/>
                  </a:schemeClr>
                </a:solidFill>
              </a:defRPr>
            </a:lvl3pPr>
            <a:lvl4pPr marL="7210638" indent="0" algn="ctr">
              <a:buNone/>
              <a:defRPr>
                <a:solidFill>
                  <a:schemeClr val="tx1">
                    <a:tint val="75000"/>
                  </a:schemeClr>
                </a:solidFill>
              </a:defRPr>
            </a:lvl4pPr>
            <a:lvl5pPr marL="9614184" indent="0" algn="ctr">
              <a:buNone/>
              <a:defRPr>
                <a:solidFill>
                  <a:schemeClr val="tx1">
                    <a:tint val="75000"/>
                  </a:schemeClr>
                </a:solidFill>
              </a:defRPr>
            </a:lvl5pPr>
            <a:lvl6pPr marL="12017731" indent="0" algn="ctr">
              <a:buNone/>
              <a:defRPr>
                <a:solidFill>
                  <a:schemeClr val="tx1">
                    <a:tint val="75000"/>
                  </a:schemeClr>
                </a:solidFill>
              </a:defRPr>
            </a:lvl6pPr>
            <a:lvl7pPr marL="14421277" indent="0" algn="ctr">
              <a:buNone/>
              <a:defRPr>
                <a:solidFill>
                  <a:schemeClr val="tx1">
                    <a:tint val="75000"/>
                  </a:schemeClr>
                </a:solidFill>
              </a:defRPr>
            </a:lvl7pPr>
            <a:lvl8pPr marL="16824823" indent="0" algn="ctr">
              <a:buNone/>
              <a:defRPr>
                <a:solidFill>
                  <a:schemeClr val="tx1">
                    <a:tint val="75000"/>
                  </a:schemeClr>
                </a:solidFill>
              </a:defRPr>
            </a:lvl8pPr>
            <a:lvl9pPr marL="1922836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A6250D1-D96A-1849-87B9-1AABDD2E4612}" type="datetimeFigureOut">
              <a:rPr lang="en-US" smtClean="0"/>
              <a:pPr/>
              <a:t>4/22/25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FFE063-3AAD-C14A-807D-DB893C2A91A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6250D1-D96A-1849-87B9-1AABDD2E4612}" type="datetimeFigureOut">
              <a:rPr lang="en-US" smtClean="0"/>
              <a:pPr/>
              <a:t>4/22/25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FFE063-3AAD-C14A-807D-DB893C2A91A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7124640" y="1318265"/>
            <a:ext cx="11521440" cy="2808732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560320" y="1318265"/>
            <a:ext cx="33710880" cy="280873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6250D1-D96A-1849-87B9-1AABDD2E4612}" type="datetimeFigureOut">
              <a:rPr lang="en-US" smtClean="0"/>
              <a:pPr/>
              <a:t>4/22/25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FFE063-3AAD-C14A-807D-DB893C2A91A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6250D1-D96A-1849-87B9-1AABDD2E4612}" type="datetimeFigureOut">
              <a:rPr lang="en-US" smtClean="0"/>
              <a:pPr/>
              <a:t>4/22/25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FFE063-3AAD-C14A-807D-DB893C2A91A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3" y="21153122"/>
            <a:ext cx="43525440" cy="6537960"/>
          </a:xfrm>
        </p:spPr>
        <p:txBody>
          <a:bodyPr anchor="t"/>
          <a:lstStyle>
            <a:lvl1pPr algn="l">
              <a:defRPr sz="21000" b="1" cap="all"/>
            </a:lvl1pPr>
          </a:lstStyle>
          <a:p>
            <a:r>
              <a:rPr lang="en-US"/>
              <a:t>Click to edit Master title style</a:t>
            </a:r>
          </a:p>
        </p:txBody>
      </p:sp>
      <p:sp>
        <p:nvSpPr>
          <p:cNvPr id="3" name="Text Placeholder 2"/>
          <p:cNvSpPr>
            <a:spLocks noGrp="1"/>
          </p:cNvSpPr>
          <p:nvPr>
            <p:ph type="body" idx="1"/>
          </p:nvPr>
        </p:nvSpPr>
        <p:spPr>
          <a:xfrm>
            <a:off x="4044953" y="13952225"/>
            <a:ext cx="43525440" cy="7200898"/>
          </a:xfrm>
        </p:spPr>
        <p:txBody>
          <a:bodyPr anchor="b"/>
          <a:lstStyle>
            <a:lvl1pPr marL="0" indent="0">
              <a:buNone/>
              <a:defRPr sz="10500">
                <a:solidFill>
                  <a:schemeClr val="tx1">
                    <a:tint val="75000"/>
                  </a:schemeClr>
                </a:solidFill>
              </a:defRPr>
            </a:lvl1pPr>
            <a:lvl2pPr marL="2403546" indent="0">
              <a:buNone/>
              <a:defRPr sz="9500">
                <a:solidFill>
                  <a:schemeClr val="tx1">
                    <a:tint val="75000"/>
                  </a:schemeClr>
                </a:solidFill>
              </a:defRPr>
            </a:lvl2pPr>
            <a:lvl3pPr marL="4807092" indent="0">
              <a:buNone/>
              <a:defRPr sz="8400">
                <a:solidFill>
                  <a:schemeClr val="tx1">
                    <a:tint val="75000"/>
                  </a:schemeClr>
                </a:solidFill>
              </a:defRPr>
            </a:lvl3pPr>
            <a:lvl4pPr marL="7210638" indent="0">
              <a:buNone/>
              <a:defRPr sz="7400">
                <a:solidFill>
                  <a:schemeClr val="tx1">
                    <a:tint val="75000"/>
                  </a:schemeClr>
                </a:solidFill>
              </a:defRPr>
            </a:lvl4pPr>
            <a:lvl5pPr marL="9614184" indent="0">
              <a:buNone/>
              <a:defRPr sz="7400">
                <a:solidFill>
                  <a:schemeClr val="tx1">
                    <a:tint val="75000"/>
                  </a:schemeClr>
                </a:solidFill>
              </a:defRPr>
            </a:lvl5pPr>
            <a:lvl6pPr marL="12017731" indent="0">
              <a:buNone/>
              <a:defRPr sz="7400">
                <a:solidFill>
                  <a:schemeClr val="tx1">
                    <a:tint val="75000"/>
                  </a:schemeClr>
                </a:solidFill>
              </a:defRPr>
            </a:lvl6pPr>
            <a:lvl7pPr marL="14421277" indent="0">
              <a:buNone/>
              <a:defRPr sz="7400">
                <a:solidFill>
                  <a:schemeClr val="tx1">
                    <a:tint val="75000"/>
                  </a:schemeClr>
                </a:solidFill>
              </a:defRPr>
            </a:lvl7pPr>
            <a:lvl8pPr marL="16824823" indent="0">
              <a:buNone/>
              <a:defRPr sz="7400">
                <a:solidFill>
                  <a:schemeClr val="tx1">
                    <a:tint val="75000"/>
                  </a:schemeClr>
                </a:solidFill>
              </a:defRPr>
            </a:lvl8pPr>
            <a:lvl9pPr marL="19228369" indent="0">
              <a:buNone/>
              <a:defRPr sz="7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6250D1-D96A-1849-87B9-1AABDD2E4612}" type="datetimeFigureOut">
              <a:rPr lang="en-US" smtClean="0"/>
              <a:pPr/>
              <a:t>4/22/25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FFE063-3AAD-C14A-807D-DB893C2A91A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560320" y="7680963"/>
            <a:ext cx="22616160" cy="21724622"/>
          </a:xfrm>
        </p:spPr>
        <p:txBody>
          <a:bodyPr/>
          <a:lstStyle>
            <a:lvl1pPr>
              <a:defRPr sz="14700"/>
            </a:lvl1pPr>
            <a:lvl2pPr>
              <a:defRPr sz="12600"/>
            </a:lvl2pPr>
            <a:lvl3pPr>
              <a:defRPr sz="10500"/>
            </a:lvl3pPr>
            <a:lvl4pPr>
              <a:defRPr sz="9500"/>
            </a:lvl4pPr>
            <a:lvl5pPr>
              <a:defRPr sz="9500"/>
            </a:lvl5pPr>
            <a:lvl6pPr>
              <a:defRPr sz="9500"/>
            </a:lvl6pPr>
            <a:lvl7pPr>
              <a:defRPr sz="9500"/>
            </a:lvl7pPr>
            <a:lvl8pPr>
              <a:defRPr sz="9500"/>
            </a:lvl8pPr>
            <a:lvl9pPr>
              <a:defRPr sz="9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6029920" y="7680963"/>
            <a:ext cx="22616160" cy="21724622"/>
          </a:xfrm>
        </p:spPr>
        <p:txBody>
          <a:bodyPr/>
          <a:lstStyle>
            <a:lvl1pPr>
              <a:defRPr sz="14700"/>
            </a:lvl1pPr>
            <a:lvl2pPr>
              <a:defRPr sz="12600"/>
            </a:lvl2pPr>
            <a:lvl3pPr>
              <a:defRPr sz="10500"/>
            </a:lvl3pPr>
            <a:lvl4pPr>
              <a:defRPr sz="9500"/>
            </a:lvl4pPr>
            <a:lvl5pPr>
              <a:defRPr sz="9500"/>
            </a:lvl5pPr>
            <a:lvl6pPr>
              <a:defRPr sz="9500"/>
            </a:lvl6pPr>
            <a:lvl7pPr>
              <a:defRPr sz="9500"/>
            </a:lvl7pPr>
            <a:lvl8pPr>
              <a:defRPr sz="9500"/>
            </a:lvl8pPr>
            <a:lvl9pPr>
              <a:defRPr sz="9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A6250D1-D96A-1849-87B9-1AABDD2E4612}" type="datetimeFigureOut">
              <a:rPr lang="en-US" smtClean="0"/>
              <a:pPr/>
              <a:t>4/22/25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FFE063-3AAD-C14A-807D-DB893C2A91A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560320" y="7368542"/>
            <a:ext cx="22625053" cy="3070858"/>
          </a:xfrm>
        </p:spPr>
        <p:txBody>
          <a:bodyPr anchor="b"/>
          <a:lstStyle>
            <a:lvl1pPr marL="0" indent="0">
              <a:buNone/>
              <a:defRPr sz="12600" b="1"/>
            </a:lvl1pPr>
            <a:lvl2pPr marL="2403546" indent="0">
              <a:buNone/>
              <a:defRPr sz="10500" b="1"/>
            </a:lvl2pPr>
            <a:lvl3pPr marL="4807092" indent="0">
              <a:buNone/>
              <a:defRPr sz="9500" b="1"/>
            </a:lvl3pPr>
            <a:lvl4pPr marL="7210638" indent="0">
              <a:buNone/>
              <a:defRPr sz="8400" b="1"/>
            </a:lvl4pPr>
            <a:lvl5pPr marL="9614184" indent="0">
              <a:buNone/>
              <a:defRPr sz="8400" b="1"/>
            </a:lvl5pPr>
            <a:lvl6pPr marL="12017731" indent="0">
              <a:buNone/>
              <a:defRPr sz="8400" b="1"/>
            </a:lvl6pPr>
            <a:lvl7pPr marL="14421277" indent="0">
              <a:buNone/>
              <a:defRPr sz="8400" b="1"/>
            </a:lvl7pPr>
            <a:lvl8pPr marL="16824823" indent="0">
              <a:buNone/>
              <a:defRPr sz="8400" b="1"/>
            </a:lvl8pPr>
            <a:lvl9pPr marL="19228369" indent="0">
              <a:buNone/>
              <a:defRPr sz="8400" b="1"/>
            </a:lvl9pPr>
          </a:lstStyle>
          <a:p>
            <a:pPr lvl="0"/>
            <a:r>
              <a:rPr lang="en-US"/>
              <a:t>Click to edit Master text styles</a:t>
            </a:r>
          </a:p>
        </p:txBody>
      </p:sp>
      <p:sp>
        <p:nvSpPr>
          <p:cNvPr id="4" name="Content Placeholder 3"/>
          <p:cNvSpPr>
            <a:spLocks noGrp="1"/>
          </p:cNvSpPr>
          <p:nvPr>
            <p:ph sz="half" idx="2"/>
          </p:nvPr>
        </p:nvSpPr>
        <p:spPr>
          <a:xfrm>
            <a:off x="2560320" y="10439400"/>
            <a:ext cx="22625053" cy="18966182"/>
          </a:xfrm>
        </p:spPr>
        <p:txBody>
          <a:bodyPr/>
          <a:lstStyle>
            <a:lvl1pPr>
              <a:defRPr sz="12600"/>
            </a:lvl1pPr>
            <a:lvl2pPr>
              <a:defRPr sz="10500"/>
            </a:lvl2pPr>
            <a:lvl3pPr>
              <a:defRPr sz="9500"/>
            </a:lvl3pPr>
            <a:lvl4pPr>
              <a:defRPr sz="8400"/>
            </a:lvl4pPr>
            <a:lvl5pPr>
              <a:defRPr sz="8400"/>
            </a:lvl5pPr>
            <a:lvl6pPr>
              <a:defRPr sz="8400"/>
            </a:lvl6pPr>
            <a:lvl7pPr>
              <a:defRPr sz="8400"/>
            </a:lvl7pPr>
            <a:lvl8pPr>
              <a:defRPr sz="8400"/>
            </a:lvl8pPr>
            <a:lvl9pPr>
              <a:defRPr sz="8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6012143" y="7368542"/>
            <a:ext cx="22633940" cy="3070858"/>
          </a:xfrm>
        </p:spPr>
        <p:txBody>
          <a:bodyPr anchor="b"/>
          <a:lstStyle>
            <a:lvl1pPr marL="0" indent="0">
              <a:buNone/>
              <a:defRPr sz="12600" b="1"/>
            </a:lvl1pPr>
            <a:lvl2pPr marL="2403546" indent="0">
              <a:buNone/>
              <a:defRPr sz="10500" b="1"/>
            </a:lvl2pPr>
            <a:lvl3pPr marL="4807092" indent="0">
              <a:buNone/>
              <a:defRPr sz="9500" b="1"/>
            </a:lvl3pPr>
            <a:lvl4pPr marL="7210638" indent="0">
              <a:buNone/>
              <a:defRPr sz="8400" b="1"/>
            </a:lvl4pPr>
            <a:lvl5pPr marL="9614184" indent="0">
              <a:buNone/>
              <a:defRPr sz="8400" b="1"/>
            </a:lvl5pPr>
            <a:lvl6pPr marL="12017731" indent="0">
              <a:buNone/>
              <a:defRPr sz="8400" b="1"/>
            </a:lvl6pPr>
            <a:lvl7pPr marL="14421277" indent="0">
              <a:buNone/>
              <a:defRPr sz="8400" b="1"/>
            </a:lvl7pPr>
            <a:lvl8pPr marL="16824823" indent="0">
              <a:buNone/>
              <a:defRPr sz="8400" b="1"/>
            </a:lvl8pPr>
            <a:lvl9pPr marL="19228369" indent="0">
              <a:buNone/>
              <a:defRPr sz="8400" b="1"/>
            </a:lvl9pPr>
          </a:lstStyle>
          <a:p>
            <a:pPr lvl="0"/>
            <a:r>
              <a:rPr lang="en-US"/>
              <a:t>Click to edit Master text styles</a:t>
            </a:r>
          </a:p>
        </p:txBody>
      </p:sp>
      <p:sp>
        <p:nvSpPr>
          <p:cNvPr id="6" name="Content Placeholder 5"/>
          <p:cNvSpPr>
            <a:spLocks noGrp="1"/>
          </p:cNvSpPr>
          <p:nvPr>
            <p:ph sz="quarter" idx="4"/>
          </p:nvPr>
        </p:nvSpPr>
        <p:spPr>
          <a:xfrm>
            <a:off x="26012143" y="10439400"/>
            <a:ext cx="22633940" cy="18966182"/>
          </a:xfrm>
        </p:spPr>
        <p:txBody>
          <a:bodyPr/>
          <a:lstStyle>
            <a:lvl1pPr>
              <a:defRPr sz="12600"/>
            </a:lvl1pPr>
            <a:lvl2pPr>
              <a:defRPr sz="10500"/>
            </a:lvl2pPr>
            <a:lvl3pPr>
              <a:defRPr sz="9500"/>
            </a:lvl3pPr>
            <a:lvl4pPr>
              <a:defRPr sz="8400"/>
            </a:lvl4pPr>
            <a:lvl5pPr>
              <a:defRPr sz="8400"/>
            </a:lvl5pPr>
            <a:lvl6pPr>
              <a:defRPr sz="8400"/>
            </a:lvl6pPr>
            <a:lvl7pPr>
              <a:defRPr sz="8400"/>
            </a:lvl7pPr>
            <a:lvl8pPr>
              <a:defRPr sz="8400"/>
            </a:lvl8pPr>
            <a:lvl9pPr>
              <a:defRPr sz="8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A6250D1-D96A-1849-87B9-1AABDD2E4612}" type="datetimeFigureOut">
              <a:rPr lang="en-US" smtClean="0"/>
              <a:pPr/>
              <a:t>4/22/25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BFFE063-3AAD-C14A-807D-DB893C2A91A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A6250D1-D96A-1849-87B9-1AABDD2E4612}" type="datetimeFigureOut">
              <a:rPr lang="en-US" smtClean="0"/>
              <a:pPr/>
              <a:t>4/22/25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FFE063-3AAD-C14A-807D-DB893C2A91A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6250D1-D96A-1849-87B9-1AABDD2E4612}" type="datetimeFigureOut">
              <a:rPr lang="en-US" smtClean="0"/>
              <a:pPr/>
              <a:t>4/22/25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BFFE063-3AAD-C14A-807D-DB893C2A91A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3" y="1310640"/>
            <a:ext cx="16846553" cy="5577840"/>
          </a:xfrm>
        </p:spPr>
        <p:txBody>
          <a:bodyPr anchor="b"/>
          <a:lstStyle>
            <a:lvl1pPr algn="l">
              <a:defRPr sz="10500" b="1"/>
            </a:lvl1pPr>
          </a:lstStyle>
          <a:p>
            <a:r>
              <a:rPr lang="en-US"/>
              <a:t>Click to edit Master title style</a:t>
            </a:r>
          </a:p>
        </p:txBody>
      </p:sp>
      <p:sp>
        <p:nvSpPr>
          <p:cNvPr id="3" name="Content Placeholder 2"/>
          <p:cNvSpPr>
            <a:spLocks noGrp="1"/>
          </p:cNvSpPr>
          <p:nvPr>
            <p:ph idx="1"/>
          </p:nvPr>
        </p:nvSpPr>
        <p:spPr>
          <a:xfrm>
            <a:off x="20020280" y="1310643"/>
            <a:ext cx="28625800" cy="28094942"/>
          </a:xfrm>
        </p:spPr>
        <p:txBody>
          <a:bodyPr/>
          <a:lstStyle>
            <a:lvl1pPr>
              <a:defRPr sz="16800"/>
            </a:lvl1pPr>
            <a:lvl2pPr>
              <a:defRPr sz="14700"/>
            </a:lvl2pPr>
            <a:lvl3pPr>
              <a:defRPr sz="12600"/>
            </a:lvl3pPr>
            <a:lvl4pPr>
              <a:defRPr sz="10500"/>
            </a:lvl4pPr>
            <a:lvl5pPr>
              <a:defRPr sz="10500"/>
            </a:lvl5pPr>
            <a:lvl6pPr>
              <a:defRPr sz="10500"/>
            </a:lvl6pPr>
            <a:lvl7pPr>
              <a:defRPr sz="10500"/>
            </a:lvl7pPr>
            <a:lvl8pPr>
              <a:defRPr sz="10500"/>
            </a:lvl8pPr>
            <a:lvl9pPr>
              <a:defRPr sz="10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60323" y="6888483"/>
            <a:ext cx="16846553" cy="22517102"/>
          </a:xfrm>
        </p:spPr>
        <p:txBody>
          <a:bodyPr/>
          <a:lstStyle>
            <a:lvl1pPr marL="0" indent="0">
              <a:buNone/>
              <a:defRPr sz="7400"/>
            </a:lvl1pPr>
            <a:lvl2pPr marL="2403546" indent="0">
              <a:buNone/>
              <a:defRPr sz="6300"/>
            </a:lvl2pPr>
            <a:lvl3pPr marL="4807092" indent="0">
              <a:buNone/>
              <a:defRPr sz="5300"/>
            </a:lvl3pPr>
            <a:lvl4pPr marL="7210638" indent="0">
              <a:buNone/>
              <a:defRPr sz="4700"/>
            </a:lvl4pPr>
            <a:lvl5pPr marL="9614184" indent="0">
              <a:buNone/>
              <a:defRPr sz="4700"/>
            </a:lvl5pPr>
            <a:lvl6pPr marL="12017731" indent="0">
              <a:buNone/>
              <a:defRPr sz="4700"/>
            </a:lvl6pPr>
            <a:lvl7pPr marL="14421277" indent="0">
              <a:buNone/>
              <a:defRPr sz="4700"/>
            </a:lvl7pPr>
            <a:lvl8pPr marL="16824823" indent="0">
              <a:buNone/>
              <a:defRPr sz="4700"/>
            </a:lvl8pPr>
            <a:lvl9pPr marL="19228369" indent="0">
              <a:buNone/>
              <a:defRPr sz="4700"/>
            </a:lvl9pPr>
          </a:lstStyle>
          <a:p>
            <a:pPr lvl="0"/>
            <a:r>
              <a:rPr lang="en-US"/>
              <a:t>Click to edit Master text styles</a:t>
            </a:r>
          </a:p>
        </p:txBody>
      </p:sp>
      <p:sp>
        <p:nvSpPr>
          <p:cNvPr id="5" name="Date Placeholder 4"/>
          <p:cNvSpPr>
            <a:spLocks noGrp="1"/>
          </p:cNvSpPr>
          <p:nvPr>
            <p:ph type="dt" sz="half" idx="10"/>
          </p:nvPr>
        </p:nvSpPr>
        <p:spPr/>
        <p:txBody>
          <a:bodyPr/>
          <a:lstStyle/>
          <a:p>
            <a:fld id="{AA6250D1-D96A-1849-87B9-1AABDD2E4612}" type="datetimeFigureOut">
              <a:rPr lang="en-US" smtClean="0"/>
              <a:pPr/>
              <a:t>4/22/25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FFE063-3AAD-C14A-807D-DB893C2A91A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813" y="23042880"/>
            <a:ext cx="30723840" cy="2720342"/>
          </a:xfrm>
        </p:spPr>
        <p:txBody>
          <a:bodyPr anchor="b"/>
          <a:lstStyle>
            <a:lvl1pPr algn="l">
              <a:defRPr sz="10500" b="1"/>
            </a:lvl1pPr>
          </a:lstStyle>
          <a:p>
            <a:r>
              <a:rPr lang="en-US"/>
              <a:t>Click to edit Master title style</a:t>
            </a:r>
          </a:p>
        </p:txBody>
      </p:sp>
      <p:sp>
        <p:nvSpPr>
          <p:cNvPr id="3" name="Picture Placeholder 2"/>
          <p:cNvSpPr>
            <a:spLocks noGrp="1"/>
          </p:cNvSpPr>
          <p:nvPr>
            <p:ph type="pic" idx="1"/>
          </p:nvPr>
        </p:nvSpPr>
        <p:spPr>
          <a:xfrm>
            <a:off x="10036813" y="2941320"/>
            <a:ext cx="30723840" cy="19751040"/>
          </a:xfrm>
        </p:spPr>
        <p:txBody>
          <a:bodyPr/>
          <a:lstStyle>
            <a:lvl1pPr marL="0" indent="0">
              <a:buNone/>
              <a:defRPr sz="16800"/>
            </a:lvl1pPr>
            <a:lvl2pPr marL="2403546" indent="0">
              <a:buNone/>
              <a:defRPr sz="14700"/>
            </a:lvl2pPr>
            <a:lvl3pPr marL="4807092" indent="0">
              <a:buNone/>
              <a:defRPr sz="12600"/>
            </a:lvl3pPr>
            <a:lvl4pPr marL="7210638" indent="0">
              <a:buNone/>
              <a:defRPr sz="10500"/>
            </a:lvl4pPr>
            <a:lvl5pPr marL="9614184" indent="0">
              <a:buNone/>
              <a:defRPr sz="10500"/>
            </a:lvl5pPr>
            <a:lvl6pPr marL="12017731" indent="0">
              <a:buNone/>
              <a:defRPr sz="10500"/>
            </a:lvl6pPr>
            <a:lvl7pPr marL="14421277" indent="0">
              <a:buNone/>
              <a:defRPr sz="10500"/>
            </a:lvl7pPr>
            <a:lvl8pPr marL="16824823" indent="0">
              <a:buNone/>
              <a:defRPr sz="10500"/>
            </a:lvl8pPr>
            <a:lvl9pPr marL="19228369" indent="0">
              <a:buNone/>
              <a:defRPr sz="10500"/>
            </a:lvl9pPr>
          </a:lstStyle>
          <a:p>
            <a:endParaRPr lang="en-US"/>
          </a:p>
        </p:txBody>
      </p:sp>
      <p:sp>
        <p:nvSpPr>
          <p:cNvPr id="4" name="Text Placeholder 3"/>
          <p:cNvSpPr>
            <a:spLocks noGrp="1"/>
          </p:cNvSpPr>
          <p:nvPr>
            <p:ph type="body" sz="half" idx="2"/>
          </p:nvPr>
        </p:nvSpPr>
        <p:spPr>
          <a:xfrm>
            <a:off x="10036813" y="25763222"/>
            <a:ext cx="30723840" cy="3863338"/>
          </a:xfrm>
        </p:spPr>
        <p:txBody>
          <a:bodyPr/>
          <a:lstStyle>
            <a:lvl1pPr marL="0" indent="0">
              <a:buNone/>
              <a:defRPr sz="7400"/>
            </a:lvl1pPr>
            <a:lvl2pPr marL="2403546" indent="0">
              <a:buNone/>
              <a:defRPr sz="6300"/>
            </a:lvl2pPr>
            <a:lvl3pPr marL="4807092" indent="0">
              <a:buNone/>
              <a:defRPr sz="5300"/>
            </a:lvl3pPr>
            <a:lvl4pPr marL="7210638" indent="0">
              <a:buNone/>
              <a:defRPr sz="4700"/>
            </a:lvl4pPr>
            <a:lvl5pPr marL="9614184" indent="0">
              <a:buNone/>
              <a:defRPr sz="4700"/>
            </a:lvl5pPr>
            <a:lvl6pPr marL="12017731" indent="0">
              <a:buNone/>
              <a:defRPr sz="4700"/>
            </a:lvl6pPr>
            <a:lvl7pPr marL="14421277" indent="0">
              <a:buNone/>
              <a:defRPr sz="4700"/>
            </a:lvl7pPr>
            <a:lvl8pPr marL="16824823" indent="0">
              <a:buNone/>
              <a:defRPr sz="4700"/>
            </a:lvl8pPr>
            <a:lvl9pPr marL="19228369" indent="0">
              <a:buNone/>
              <a:defRPr sz="4700"/>
            </a:lvl9pPr>
          </a:lstStyle>
          <a:p>
            <a:pPr lvl="0"/>
            <a:r>
              <a:rPr lang="en-US"/>
              <a:t>Click to edit Master text styles</a:t>
            </a:r>
          </a:p>
        </p:txBody>
      </p:sp>
      <p:sp>
        <p:nvSpPr>
          <p:cNvPr id="5" name="Date Placeholder 4"/>
          <p:cNvSpPr>
            <a:spLocks noGrp="1"/>
          </p:cNvSpPr>
          <p:nvPr>
            <p:ph type="dt" sz="half" idx="10"/>
          </p:nvPr>
        </p:nvSpPr>
        <p:spPr/>
        <p:txBody>
          <a:bodyPr/>
          <a:lstStyle/>
          <a:p>
            <a:fld id="{AA6250D1-D96A-1849-87B9-1AABDD2E4612}" type="datetimeFigureOut">
              <a:rPr lang="en-US" smtClean="0"/>
              <a:pPr/>
              <a:t>4/22/25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FFE063-3AAD-C14A-807D-DB893C2A91A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60320" y="1318262"/>
            <a:ext cx="46085760" cy="5486400"/>
          </a:xfrm>
          <a:prstGeom prst="rect">
            <a:avLst/>
          </a:prstGeom>
        </p:spPr>
        <p:txBody>
          <a:bodyPr vert="horz" lIns="480709" tIns="240355" rIns="480709" bIns="240355" rtlCol="0" anchor="ctr">
            <a:normAutofit/>
          </a:bodyPr>
          <a:lstStyle/>
          <a:p>
            <a:r>
              <a:rPr lang="en-US"/>
              <a:t>Click to edit Master title style</a:t>
            </a:r>
          </a:p>
        </p:txBody>
      </p:sp>
      <p:sp>
        <p:nvSpPr>
          <p:cNvPr id="3" name="Text Placeholder 2"/>
          <p:cNvSpPr>
            <a:spLocks noGrp="1"/>
          </p:cNvSpPr>
          <p:nvPr>
            <p:ph type="body" idx="1"/>
          </p:nvPr>
        </p:nvSpPr>
        <p:spPr>
          <a:xfrm>
            <a:off x="2560320" y="7680963"/>
            <a:ext cx="46085760" cy="21724622"/>
          </a:xfrm>
          <a:prstGeom prst="rect">
            <a:avLst/>
          </a:prstGeom>
        </p:spPr>
        <p:txBody>
          <a:bodyPr vert="horz" lIns="480709" tIns="240355" rIns="480709" bIns="240355"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560320" y="30510482"/>
            <a:ext cx="11948160" cy="1752600"/>
          </a:xfrm>
          <a:prstGeom prst="rect">
            <a:avLst/>
          </a:prstGeom>
        </p:spPr>
        <p:txBody>
          <a:bodyPr vert="horz" lIns="480709" tIns="240355" rIns="480709" bIns="240355" rtlCol="0" anchor="ctr"/>
          <a:lstStyle>
            <a:lvl1pPr algn="l">
              <a:defRPr sz="6300">
                <a:solidFill>
                  <a:schemeClr val="tx1">
                    <a:tint val="75000"/>
                  </a:schemeClr>
                </a:solidFill>
              </a:defRPr>
            </a:lvl1pPr>
          </a:lstStyle>
          <a:p>
            <a:fld id="{AA6250D1-D96A-1849-87B9-1AABDD2E4612}" type="datetimeFigureOut">
              <a:rPr lang="en-US" smtClean="0"/>
              <a:pPr/>
              <a:t>4/22/25</a:t>
            </a:fld>
            <a:endParaRPr lang="en-US"/>
          </a:p>
        </p:txBody>
      </p:sp>
      <p:sp>
        <p:nvSpPr>
          <p:cNvPr id="5" name="Footer Placeholder 4"/>
          <p:cNvSpPr>
            <a:spLocks noGrp="1"/>
          </p:cNvSpPr>
          <p:nvPr>
            <p:ph type="ftr" sz="quarter" idx="3"/>
          </p:nvPr>
        </p:nvSpPr>
        <p:spPr>
          <a:xfrm>
            <a:off x="17495520" y="30510482"/>
            <a:ext cx="16215360" cy="1752600"/>
          </a:xfrm>
          <a:prstGeom prst="rect">
            <a:avLst/>
          </a:prstGeom>
        </p:spPr>
        <p:txBody>
          <a:bodyPr vert="horz" lIns="480709" tIns="240355" rIns="480709" bIns="240355" rtlCol="0" anchor="ctr"/>
          <a:lstStyle>
            <a:lvl1pPr algn="ctr">
              <a:defRPr sz="6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697920" y="30510482"/>
            <a:ext cx="11948160" cy="1752600"/>
          </a:xfrm>
          <a:prstGeom prst="rect">
            <a:avLst/>
          </a:prstGeom>
        </p:spPr>
        <p:txBody>
          <a:bodyPr vert="horz" lIns="480709" tIns="240355" rIns="480709" bIns="240355" rtlCol="0" anchor="ctr"/>
          <a:lstStyle>
            <a:lvl1pPr algn="r">
              <a:defRPr sz="6300">
                <a:solidFill>
                  <a:schemeClr val="tx1">
                    <a:tint val="75000"/>
                  </a:schemeClr>
                </a:solidFill>
              </a:defRPr>
            </a:lvl1pPr>
          </a:lstStyle>
          <a:p>
            <a:fld id="{3BFFE063-3AAD-C14A-807D-DB893C2A91A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403546" rtl="0" eaLnBrk="1" latinLnBrk="0" hangingPunct="1">
        <a:spcBef>
          <a:spcPct val="0"/>
        </a:spcBef>
        <a:buNone/>
        <a:defRPr sz="23100" kern="1200">
          <a:solidFill>
            <a:schemeClr val="tx1"/>
          </a:solidFill>
          <a:latin typeface="+mj-lt"/>
          <a:ea typeface="+mj-ea"/>
          <a:cs typeface="+mj-cs"/>
        </a:defRPr>
      </a:lvl1pPr>
    </p:titleStyle>
    <p:bodyStyle>
      <a:lvl1pPr marL="1802660" indent="-1802660" algn="l" defTabSz="2403546" rtl="0" eaLnBrk="1" latinLnBrk="0" hangingPunct="1">
        <a:spcBef>
          <a:spcPct val="20000"/>
        </a:spcBef>
        <a:buFont typeface="Arial"/>
        <a:buChar char="•"/>
        <a:defRPr sz="16800" kern="1200">
          <a:solidFill>
            <a:schemeClr val="tx1"/>
          </a:solidFill>
          <a:latin typeface="+mn-lt"/>
          <a:ea typeface="+mn-ea"/>
          <a:cs typeface="+mn-cs"/>
        </a:defRPr>
      </a:lvl1pPr>
      <a:lvl2pPr marL="3905762" indent="-1502216" algn="l" defTabSz="2403546" rtl="0" eaLnBrk="1" latinLnBrk="0" hangingPunct="1">
        <a:spcBef>
          <a:spcPct val="20000"/>
        </a:spcBef>
        <a:buFont typeface="Arial"/>
        <a:buChar char="–"/>
        <a:defRPr sz="14700" kern="1200">
          <a:solidFill>
            <a:schemeClr val="tx1"/>
          </a:solidFill>
          <a:latin typeface="+mn-lt"/>
          <a:ea typeface="+mn-ea"/>
          <a:cs typeface="+mn-cs"/>
        </a:defRPr>
      </a:lvl2pPr>
      <a:lvl3pPr marL="6008865" indent="-1201773" algn="l" defTabSz="2403546" rtl="0" eaLnBrk="1" latinLnBrk="0" hangingPunct="1">
        <a:spcBef>
          <a:spcPct val="20000"/>
        </a:spcBef>
        <a:buFont typeface="Arial"/>
        <a:buChar char="•"/>
        <a:defRPr sz="12600" kern="1200">
          <a:solidFill>
            <a:schemeClr val="tx1"/>
          </a:solidFill>
          <a:latin typeface="+mn-lt"/>
          <a:ea typeface="+mn-ea"/>
          <a:cs typeface="+mn-cs"/>
        </a:defRPr>
      </a:lvl3pPr>
      <a:lvl4pPr marL="8412411" indent="-1201773" algn="l" defTabSz="2403546" rtl="0" eaLnBrk="1" latinLnBrk="0" hangingPunct="1">
        <a:spcBef>
          <a:spcPct val="20000"/>
        </a:spcBef>
        <a:buFont typeface="Arial"/>
        <a:buChar char="–"/>
        <a:defRPr sz="10500" kern="1200">
          <a:solidFill>
            <a:schemeClr val="tx1"/>
          </a:solidFill>
          <a:latin typeface="+mn-lt"/>
          <a:ea typeface="+mn-ea"/>
          <a:cs typeface="+mn-cs"/>
        </a:defRPr>
      </a:lvl4pPr>
      <a:lvl5pPr marL="10815958" indent="-1201773" algn="l" defTabSz="2403546" rtl="0" eaLnBrk="1" latinLnBrk="0" hangingPunct="1">
        <a:spcBef>
          <a:spcPct val="20000"/>
        </a:spcBef>
        <a:buFont typeface="Arial"/>
        <a:buChar char="»"/>
        <a:defRPr sz="10500" kern="1200">
          <a:solidFill>
            <a:schemeClr val="tx1"/>
          </a:solidFill>
          <a:latin typeface="+mn-lt"/>
          <a:ea typeface="+mn-ea"/>
          <a:cs typeface="+mn-cs"/>
        </a:defRPr>
      </a:lvl5pPr>
      <a:lvl6pPr marL="13219504" indent="-1201773" algn="l" defTabSz="2403546" rtl="0" eaLnBrk="1" latinLnBrk="0" hangingPunct="1">
        <a:spcBef>
          <a:spcPct val="20000"/>
        </a:spcBef>
        <a:buFont typeface="Arial"/>
        <a:buChar char="•"/>
        <a:defRPr sz="10500" kern="1200">
          <a:solidFill>
            <a:schemeClr val="tx1"/>
          </a:solidFill>
          <a:latin typeface="+mn-lt"/>
          <a:ea typeface="+mn-ea"/>
          <a:cs typeface="+mn-cs"/>
        </a:defRPr>
      </a:lvl6pPr>
      <a:lvl7pPr marL="15623050" indent="-1201773" algn="l" defTabSz="2403546" rtl="0" eaLnBrk="1" latinLnBrk="0" hangingPunct="1">
        <a:spcBef>
          <a:spcPct val="20000"/>
        </a:spcBef>
        <a:buFont typeface="Arial"/>
        <a:buChar char="•"/>
        <a:defRPr sz="10500" kern="1200">
          <a:solidFill>
            <a:schemeClr val="tx1"/>
          </a:solidFill>
          <a:latin typeface="+mn-lt"/>
          <a:ea typeface="+mn-ea"/>
          <a:cs typeface="+mn-cs"/>
        </a:defRPr>
      </a:lvl7pPr>
      <a:lvl8pPr marL="18026596" indent="-1201773" algn="l" defTabSz="2403546" rtl="0" eaLnBrk="1" latinLnBrk="0" hangingPunct="1">
        <a:spcBef>
          <a:spcPct val="20000"/>
        </a:spcBef>
        <a:buFont typeface="Arial"/>
        <a:buChar char="•"/>
        <a:defRPr sz="10500" kern="1200">
          <a:solidFill>
            <a:schemeClr val="tx1"/>
          </a:solidFill>
          <a:latin typeface="+mn-lt"/>
          <a:ea typeface="+mn-ea"/>
          <a:cs typeface="+mn-cs"/>
        </a:defRPr>
      </a:lvl8pPr>
      <a:lvl9pPr marL="20430142" indent="-1201773" algn="l" defTabSz="2403546" rtl="0" eaLnBrk="1" latinLnBrk="0" hangingPunct="1">
        <a:spcBef>
          <a:spcPct val="20000"/>
        </a:spcBef>
        <a:buFont typeface="Arial"/>
        <a:buChar char="•"/>
        <a:defRPr sz="10500" kern="1200">
          <a:solidFill>
            <a:schemeClr val="tx1"/>
          </a:solidFill>
          <a:latin typeface="+mn-lt"/>
          <a:ea typeface="+mn-ea"/>
          <a:cs typeface="+mn-cs"/>
        </a:defRPr>
      </a:lvl9pPr>
    </p:bodyStyle>
    <p:otherStyle>
      <a:defPPr>
        <a:defRPr lang="en-US"/>
      </a:defPPr>
      <a:lvl1pPr marL="0" algn="l" defTabSz="2403546" rtl="0" eaLnBrk="1" latinLnBrk="0" hangingPunct="1">
        <a:defRPr sz="9500" kern="1200">
          <a:solidFill>
            <a:schemeClr val="tx1"/>
          </a:solidFill>
          <a:latin typeface="+mn-lt"/>
          <a:ea typeface="+mn-ea"/>
          <a:cs typeface="+mn-cs"/>
        </a:defRPr>
      </a:lvl1pPr>
      <a:lvl2pPr marL="2403546" algn="l" defTabSz="2403546" rtl="0" eaLnBrk="1" latinLnBrk="0" hangingPunct="1">
        <a:defRPr sz="9500" kern="1200">
          <a:solidFill>
            <a:schemeClr val="tx1"/>
          </a:solidFill>
          <a:latin typeface="+mn-lt"/>
          <a:ea typeface="+mn-ea"/>
          <a:cs typeface="+mn-cs"/>
        </a:defRPr>
      </a:lvl2pPr>
      <a:lvl3pPr marL="4807092" algn="l" defTabSz="2403546" rtl="0" eaLnBrk="1" latinLnBrk="0" hangingPunct="1">
        <a:defRPr sz="9500" kern="1200">
          <a:solidFill>
            <a:schemeClr val="tx1"/>
          </a:solidFill>
          <a:latin typeface="+mn-lt"/>
          <a:ea typeface="+mn-ea"/>
          <a:cs typeface="+mn-cs"/>
        </a:defRPr>
      </a:lvl3pPr>
      <a:lvl4pPr marL="7210638" algn="l" defTabSz="2403546" rtl="0" eaLnBrk="1" latinLnBrk="0" hangingPunct="1">
        <a:defRPr sz="9500" kern="1200">
          <a:solidFill>
            <a:schemeClr val="tx1"/>
          </a:solidFill>
          <a:latin typeface="+mn-lt"/>
          <a:ea typeface="+mn-ea"/>
          <a:cs typeface="+mn-cs"/>
        </a:defRPr>
      </a:lvl4pPr>
      <a:lvl5pPr marL="9614184" algn="l" defTabSz="2403546" rtl="0" eaLnBrk="1" latinLnBrk="0" hangingPunct="1">
        <a:defRPr sz="9500" kern="1200">
          <a:solidFill>
            <a:schemeClr val="tx1"/>
          </a:solidFill>
          <a:latin typeface="+mn-lt"/>
          <a:ea typeface="+mn-ea"/>
          <a:cs typeface="+mn-cs"/>
        </a:defRPr>
      </a:lvl5pPr>
      <a:lvl6pPr marL="12017731" algn="l" defTabSz="2403546" rtl="0" eaLnBrk="1" latinLnBrk="0" hangingPunct="1">
        <a:defRPr sz="9500" kern="1200">
          <a:solidFill>
            <a:schemeClr val="tx1"/>
          </a:solidFill>
          <a:latin typeface="+mn-lt"/>
          <a:ea typeface="+mn-ea"/>
          <a:cs typeface="+mn-cs"/>
        </a:defRPr>
      </a:lvl6pPr>
      <a:lvl7pPr marL="14421277" algn="l" defTabSz="2403546" rtl="0" eaLnBrk="1" latinLnBrk="0" hangingPunct="1">
        <a:defRPr sz="9500" kern="1200">
          <a:solidFill>
            <a:schemeClr val="tx1"/>
          </a:solidFill>
          <a:latin typeface="+mn-lt"/>
          <a:ea typeface="+mn-ea"/>
          <a:cs typeface="+mn-cs"/>
        </a:defRPr>
      </a:lvl7pPr>
      <a:lvl8pPr marL="16824823" algn="l" defTabSz="2403546" rtl="0" eaLnBrk="1" latinLnBrk="0" hangingPunct="1">
        <a:defRPr sz="9500" kern="1200">
          <a:solidFill>
            <a:schemeClr val="tx1"/>
          </a:solidFill>
          <a:latin typeface="+mn-lt"/>
          <a:ea typeface="+mn-ea"/>
          <a:cs typeface="+mn-cs"/>
        </a:defRPr>
      </a:lvl8pPr>
      <a:lvl9pPr marL="19228369" algn="l" defTabSz="2403546" rtl="0" eaLnBrk="1" latinLnBrk="0" hangingPunct="1">
        <a:defRPr sz="9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df"/><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972800" y="2681456"/>
            <a:ext cx="29554200" cy="3693319"/>
          </a:xfrm>
          <a:prstGeom prst="rect">
            <a:avLst/>
          </a:prstGeom>
          <a:noFill/>
          <a:ln w="127000" cmpd="sng">
            <a:solidFill>
              <a:schemeClr val="accent4"/>
            </a:solidFill>
          </a:ln>
        </p:spPr>
        <p:txBody>
          <a:bodyPr wrap="square" rtlCol="0" anchor="ctr">
            <a:spAutoFit/>
          </a:bodyPr>
          <a:lstStyle/>
          <a:p>
            <a:pPr algn="ctr"/>
            <a:r>
              <a:rPr lang="en-US" sz="7200" dirty="0">
                <a:latin typeface="Arial" panose="020B0604020202020204" pitchFamily="34" charset="0"/>
                <a:cs typeface="Arial" panose="020B0604020202020204" pitchFamily="34" charset="0"/>
              </a:rPr>
              <a:t>Title of my project written as a sentence and not in all capital letters</a:t>
            </a:r>
          </a:p>
          <a:p>
            <a:pPr algn="ctr"/>
            <a:r>
              <a:rPr lang="en-US" sz="5400" dirty="0">
                <a:latin typeface="Arial" panose="020B0604020202020204" pitchFamily="34" charset="0"/>
                <a:cs typeface="Arial" panose="020B0604020202020204" pitchFamily="34" charset="0"/>
              </a:rPr>
              <a:t>My name</a:t>
            </a:r>
          </a:p>
          <a:p>
            <a:pPr algn="ctr"/>
            <a:r>
              <a:rPr lang="en-US" sz="5400" dirty="0">
                <a:latin typeface="Arial" panose="020B0604020202020204" pitchFamily="34" charset="0"/>
                <a:cs typeface="Arial" panose="020B0604020202020204" pitchFamily="34" charset="0"/>
              </a:rPr>
              <a:t>My program/department</a:t>
            </a:r>
          </a:p>
          <a:p>
            <a:pPr algn="ctr"/>
            <a:r>
              <a:rPr lang="en-US" sz="5400" dirty="0">
                <a:latin typeface="Arial" panose="020B0604020202020204" pitchFamily="34" charset="0"/>
                <a:cs typeface="Arial" panose="020B0604020202020204" pitchFamily="34" charset="0"/>
              </a:rPr>
              <a:t>Research Advisor = Dr. Awesome Mentor</a:t>
            </a:r>
          </a:p>
        </p:txBody>
      </p:sp>
      <p:sp>
        <p:nvSpPr>
          <p:cNvPr id="5" name="TextBox 4"/>
          <p:cNvSpPr txBox="1"/>
          <p:nvPr/>
        </p:nvSpPr>
        <p:spPr>
          <a:xfrm>
            <a:off x="1905026" y="7850771"/>
            <a:ext cx="10230696" cy="9787295"/>
          </a:xfrm>
          <a:prstGeom prst="rect">
            <a:avLst/>
          </a:prstGeom>
          <a:noFill/>
          <a:ln w="127000" cmpd="sng">
            <a:solidFill>
              <a:srgbClr val="7030A0"/>
            </a:solidFill>
          </a:ln>
        </p:spPr>
        <p:txBody>
          <a:bodyPr wrap="square" lIns="274320" tIns="274320" rIns="274320" bIns="274320" rtlCol="0">
            <a:spAutoFit/>
          </a:bodyPr>
          <a:lstStyle/>
          <a:p>
            <a:pPr algn="ctr"/>
            <a:r>
              <a:rPr lang="en-US" sz="4400" dirty="0">
                <a:latin typeface="Arial"/>
                <a:cs typeface="Arial"/>
              </a:rPr>
              <a:t>Introduction</a:t>
            </a:r>
          </a:p>
          <a:p>
            <a:endParaRPr lang="en-US" sz="4400" dirty="0">
              <a:latin typeface="Arial"/>
              <a:cs typeface="Arial"/>
            </a:endParaRPr>
          </a:p>
          <a:p>
            <a:r>
              <a:rPr lang="en-US" sz="3200" dirty="0">
                <a:latin typeface="Times New Roman"/>
                <a:cs typeface="Times New Roman"/>
              </a:rPr>
              <a:t>Scholarship on X and Y suggest that A and B play an important role… </a:t>
            </a:r>
          </a:p>
          <a:p>
            <a:endParaRPr lang="en-US" sz="3200" dirty="0">
              <a:latin typeface="Times New Roman"/>
              <a:cs typeface="Times New Roman"/>
            </a:endParaRPr>
          </a:p>
          <a:p>
            <a:r>
              <a:rPr lang="en-US" sz="3200" dirty="0">
                <a:latin typeface="Times New Roman"/>
                <a:cs typeface="Times New Roman"/>
              </a:rPr>
              <a:t>This box is simply a text box with purple 10 pt lines framing the box.   The header in this example is size 44 and the general text is size 32.</a:t>
            </a:r>
          </a:p>
          <a:p>
            <a:endParaRPr lang="en-US" sz="3200" dirty="0">
              <a:latin typeface="Times New Roman"/>
              <a:cs typeface="Times New Roman"/>
            </a:endParaRPr>
          </a:p>
          <a:p>
            <a:r>
              <a:rPr lang="en-US" sz="3200" dirty="0">
                <a:latin typeface="Times New Roman"/>
                <a:cs typeface="Times New Roman"/>
              </a:rPr>
              <a:t>Use a font size of 24-32 pts for the general text of your poster.  Your poster will be easier to read if the general text is written with a serif font, such as Palatino, Times New Roman (shown here), or  Cambria.</a:t>
            </a:r>
          </a:p>
          <a:p>
            <a:endParaRPr lang="en-US" sz="3200" dirty="0">
              <a:latin typeface="Times New Roman"/>
              <a:cs typeface="Times New Roman"/>
            </a:endParaRPr>
          </a:p>
          <a:p>
            <a:r>
              <a:rPr lang="en-US" sz="3200" dirty="0">
                <a:latin typeface="Times New Roman"/>
                <a:cs typeface="Times New Roman"/>
              </a:rPr>
              <a:t>Put the header for each section in size  32-48 pt.  The headers are easier to read if written in non-serif fonts such as  Helvetica, Arial (shown above), Calibri, or Geneva.</a:t>
            </a:r>
          </a:p>
          <a:p>
            <a:endParaRPr lang="en-US" sz="3200" dirty="0">
              <a:latin typeface="Times New Roman"/>
              <a:cs typeface="Times New Roman"/>
            </a:endParaRPr>
          </a:p>
        </p:txBody>
      </p:sp>
      <p:sp>
        <p:nvSpPr>
          <p:cNvPr id="6" name="TextBox 5"/>
          <p:cNvSpPr txBox="1"/>
          <p:nvPr/>
        </p:nvSpPr>
        <p:spPr>
          <a:xfrm>
            <a:off x="1905025" y="18981886"/>
            <a:ext cx="10230697" cy="10772180"/>
          </a:xfrm>
          <a:prstGeom prst="rect">
            <a:avLst/>
          </a:prstGeom>
          <a:noFill/>
          <a:ln w="127000" cap="flat" cmpd="sng" algn="ctr">
            <a:solidFill>
              <a:srgbClr val="7030A0"/>
            </a:solidFill>
            <a:prstDash val="solid"/>
            <a:round/>
            <a:headEnd type="none" w="med" len="med"/>
            <a:tailEnd type="none" w="med" len="med"/>
          </a:ln>
        </p:spPr>
        <p:txBody>
          <a:bodyPr wrap="square" lIns="274320" tIns="274320" rIns="274320" bIns="274320" rtlCol="0">
            <a:spAutoFit/>
          </a:bodyPr>
          <a:lstStyle/>
          <a:p>
            <a:pPr algn="ctr"/>
            <a:r>
              <a:rPr lang="en-US" sz="4400" dirty="0"/>
              <a:t>Scholarly Approach/Methods</a:t>
            </a:r>
          </a:p>
          <a:p>
            <a:endParaRPr lang="en-US" sz="4400" dirty="0"/>
          </a:p>
          <a:p>
            <a:r>
              <a:rPr lang="en-US" sz="3200" dirty="0">
                <a:latin typeface="Times New Roman"/>
                <a:cs typeface="Times New Roman"/>
              </a:rPr>
              <a:t>I sampled/read/ collected/ measured/ analyzed/programmed, or other methods in order to …  If helpful to telling your “story”, this section could refer to an image on the poster or to Figure 1.</a:t>
            </a:r>
          </a:p>
          <a:p>
            <a:endParaRPr lang="en-US" sz="3200" dirty="0">
              <a:ln w="76200" cap="flat" cmpd="sng" algn="ctr">
                <a:solidFill>
                  <a:srgbClr val="008000"/>
                </a:solidFill>
                <a:prstDash val="solid"/>
                <a:round/>
                <a:headEnd type="none" w="med" len="med"/>
                <a:tailEnd type="none" w="med" len="med"/>
              </a:ln>
            </a:endParaRPr>
          </a:p>
          <a:p>
            <a:r>
              <a:rPr lang="en-US" sz="3200" dirty="0">
                <a:latin typeface="Times New Roman"/>
                <a:cs typeface="Times New Roman"/>
              </a:rPr>
              <a:t>This box is simply a text box with purple, 10 pt lines framing the box.   The header in this example is size 44 and the general text is size 32.</a:t>
            </a:r>
          </a:p>
          <a:p>
            <a:endParaRPr lang="en-US" sz="3200" dirty="0">
              <a:latin typeface="Times New Roman"/>
              <a:cs typeface="Times New Roman"/>
            </a:endParaRPr>
          </a:p>
          <a:p>
            <a:r>
              <a:rPr lang="en-US" sz="3200" dirty="0">
                <a:latin typeface="Times New Roman"/>
                <a:cs typeface="Times New Roman"/>
              </a:rPr>
              <a:t>Use a font size of 24-32 pts for the general text of your poster.  Your poster will be easier to read if the general text is written with a serif font, such as Palatino, Times New Roman (shown here), or  Cambria.</a:t>
            </a:r>
          </a:p>
          <a:p>
            <a:endParaRPr lang="en-US" sz="3200" dirty="0">
              <a:latin typeface="Times New Roman"/>
              <a:cs typeface="Times New Roman"/>
            </a:endParaRPr>
          </a:p>
          <a:p>
            <a:r>
              <a:rPr lang="en-US" sz="3200" dirty="0">
                <a:latin typeface="Times New Roman"/>
                <a:cs typeface="Times New Roman"/>
              </a:rPr>
              <a:t>Put the header for each section in size  32-48 pt.  The headers are easier to read if written in non-serif fonts such as  Helvetica, Arial (shown above), Calibri, or </a:t>
            </a:r>
            <a:r>
              <a:rPr lang="en-US" sz="3200" dirty="0" err="1">
                <a:latin typeface="Times New Roman"/>
                <a:cs typeface="Times New Roman"/>
              </a:rPr>
              <a:t>Generva</a:t>
            </a:r>
            <a:r>
              <a:rPr lang="en-US" sz="3200" dirty="0">
                <a:latin typeface="Times New Roman"/>
                <a:cs typeface="Times New Roman"/>
              </a:rPr>
              <a:t>.</a:t>
            </a:r>
          </a:p>
          <a:p>
            <a:endParaRPr lang="en-US" sz="3200" dirty="0"/>
          </a:p>
        </p:txBody>
      </p:sp>
      <p:sp>
        <p:nvSpPr>
          <p:cNvPr id="7" name="TextBox 6"/>
          <p:cNvSpPr txBox="1"/>
          <p:nvPr/>
        </p:nvSpPr>
        <p:spPr>
          <a:xfrm>
            <a:off x="12990897" y="7850771"/>
            <a:ext cx="11774443" cy="12249507"/>
          </a:xfrm>
          <a:prstGeom prst="rect">
            <a:avLst/>
          </a:prstGeom>
          <a:noFill/>
          <a:ln w="127000" cmpd="sng">
            <a:solidFill>
              <a:srgbClr val="7030A0"/>
            </a:solidFill>
          </a:ln>
        </p:spPr>
        <p:txBody>
          <a:bodyPr wrap="square" lIns="274320" tIns="274320" rIns="274320" bIns="274320" rtlCol="0">
            <a:spAutoFit/>
          </a:bodyPr>
          <a:lstStyle/>
          <a:p>
            <a:pPr algn="ctr"/>
            <a:r>
              <a:rPr lang="en-US" sz="4400" dirty="0">
                <a:latin typeface="Arial"/>
                <a:cs typeface="Arial"/>
              </a:rPr>
              <a:t>Results</a:t>
            </a:r>
          </a:p>
          <a:p>
            <a:endParaRPr lang="en-US" sz="4400" dirty="0"/>
          </a:p>
          <a:p>
            <a:r>
              <a:rPr lang="en-US" sz="3200" dirty="0">
                <a:latin typeface="Times New Roman"/>
                <a:cs typeface="Times New Roman"/>
              </a:rPr>
              <a:t>We found that ….</a:t>
            </a:r>
          </a:p>
          <a:p>
            <a:endParaRPr lang="en-US" sz="3200" dirty="0">
              <a:latin typeface="Times New Roman"/>
              <a:cs typeface="Times New Roman"/>
            </a:endParaRPr>
          </a:p>
          <a:p>
            <a:r>
              <a:rPr lang="en-US" sz="3200" dirty="0">
                <a:latin typeface="Times New Roman"/>
                <a:cs typeface="Times New Roman"/>
              </a:rPr>
              <a:t>This section can be written as a bulleted list or with complete sentences that describe your results/scholarly findings.  You can include graphs, figures, photographs in separate boxes as part of your results.  Take a look at scholarly posters hanging in your department/program for ideas on how to write and show your scholarly findings.  The results might take up more than one column on your poster.</a:t>
            </a:r>
          </a:p>
          <a:p>
            <a:endParaRPr lang="en-US" sz="3200" dirty="0">
              <a:latin typeface="Times New Roman"/>
              <a:cs typeface="Times New Roman"/>
            </a:endParaRPr>
          </a:p>
          <a:p>
            <a:r>
              <a:rPr lang="en-US" sz="3200" dirty="0">
                <a:latin typeface="Times New Roman"/>
                <a:cs typeface="Times New Roman"/>
              </a:rPr>
              <a:t>Again this box is simply a text box with purple 10 pt lines framing the box.   The header in this example is size 44 and the general text is size 32.</a:t>
            </a:r>
          </a:p>
          <a:p>
            <a:endParaRPr lang="en-US" sz="3200" dirty="0">
              <a:latin typeface="Times New Roman"/>
              <a:cs typeface="Times New Roman"/>
            </a:endParaRPr>
          </a:p>
          <a:p>
            <a:r>
              <a:rPr lang="en-US" sz="3200" dirty="0">
                <a:latin typeface="Times New Roman"/>
                <a:cs typeface="Times New Roman"/>
              </a:rPr>
              <a:t>Use a font size of 24-32 pts for the general text of your poster.  Your poster will be easier to read if the general text is written with a serif font, such as Palatino, Times New Roman (shown here), or  Cambria.</a:t>
            </a:r>
          </a:p>
          <a:p>
            <a:endParaRPr lang="en-US" sz="3200" dirty="0">
              <a:latin typeface="Times New Roman"/>
              <a:cs typeface="Times New Roman"/>
            </a:endParaRPr>
          </a:p>
          <a:p>
            <a:endParaRPr lang="en-US" sz="3200" dirty="0">
              <a:ln>
                <a:solidFill>
                  <a:srgbClr val="008000"/>
                </a:solidFill>
              </a:ln>
              <a:latin typeface="Times New Roman"/>
              <a:cs typeface="Times New Roman"/>
            </a:endParaRPr>
          </a:p>
          <a:p>
            <a:endParaRPr lang="en-US" sz="3200" dirty="0">
              <a:latin typeface="Times New Roman"/>
              <a:cs typeface="Times New Roman"/>
            </a:endParaRPr>
          </a:p>
        </p:txBody>
      </p:sp>
      <p:sp>
        <p:nvSpPr>
          <p:cNvPr id="9" name="TextBox 8"/>
          <p:cNvSpPr txBox="1"/>
          <p:nvPr/>
        </p:nvSpPr>
        <p:spPr>
          <a:xfrm>
            <a:off x="26590422" y="7850771"/>
            <a:ext cx="11077778" cy="20128587"/>
          </a:xfrm>
          <a:prstGeom prst="rect">
            <a:avLst/>
          </a:prstGeom>
          <a:noFill/>
          <a:ln w="127000" cmpd="sng">
            <a:solidFill>
              <a:srgbClr val="7030A0"/>
            </a:solidFill>
          </a:ln>
        </p:spPr>
        <p:txBody>
          <a:bodyPr wrap="square" lIns="274320" tIns="274320" rIns="274320" bIns="274320" rtlCol="0">
            <a:spAutoFit/>
          </a:bodyPr>
          <a:lstStyle/>
          <a:p>
            <a:pPr algn="ctr"/>
            <a:r>
              <a:rPr lang="en-US" sz="4400" dirty="0">
                <a:latin typeface="Arial"/>
                <a:cs typeface="Arial"/>
              </a:rPr>
              <a:t>Results</a:t>
            </a:r>
          </a:p>
          <a:p>
            <a:endParaRPr lang="en-US" sz="4400" dirty="0"/>
          </a:p>
          <a:p>
            <a:r>
              <a:rPr lang="en-US" sz="3200" dirty="0">
                <a:latin typeface="Times New Roman"/>
                <a:cs typeface="Times New Roman"/>
              </a:rPr>
              <a:t>We also found that ….</a:t>
            </a: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n>
                <a:solidFill>
                  <a:srgbClr val="008000"/>
                </a:solidFill>
              </a:ln>
              <a:latin typeface="Times New Roman"/>
              <a:cs typeface="Times New Roman"/>
            </a:endParaRPr>
          </a:p>
          <a:p>
            <a:endParaRPr lang="en-US" sz="3200" dirty="0">
              <a:latin typeface="Times New Roman"/>
              <a:cs typeface="Times New Roman"/>
            </a:endParaRPr>
          </a:p>
        </p:txBody>
      </p:sp>
      <p:pic>
        <p:nvPicPr>
          <p:cNvPr id="3074" name="Picture 2"/>
          <p:cNvPicPr>
            <a:picLocks noChangeAspect="1" noChangeArrowheads="1"/>
          </p:cNvPicPr>
          <p:nvPr/>
        </p:nvPicPr>
        <p:blipFill>
          <a:blip r:embed="rId2"/>
          <a:srcRect/>
          <a:stretch>
            <a:fillRect/>
          </a:stretch>
        </p:blipFill>
        <p:spPr bwMode="auto">
          <a:xfrm>
            <a:off x="13623662" y="21254570"/>
            <a:ext cx="10168157" cy="762611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1" name="TextBox 10"/>
          <p:cNvSpPr txBox="1"/>
          <p:nvPr/>
        </p:nvSpPr>
        <p:spPr>
          <a:xfrm>
            <a:off x="13707842" y="29138514"/>
            <a:ext cx="10168156" cy="2554545"/>
          </a:xfrm>
          <a:prstGeom prst="rect">
            <a:avLst/>
          </a:prstGeom>
          <a:noFill/>
        </p:spPr>
        <p:txBody>
          <a:bodyPr wrap="square" rtlCol="0">
            <a:spAutoFit/>
          </a:bodyPr>
          <a:lstStyle/>
          <a:p>
            <a:r>
              <a:rPr lang="en-US" sz="3200" dirty="0">
                <a:latin typeface="Times New Roman"/>
                <a:cs typeface="Times New Roman"/>
              </a:rPr>
              <a:t>Figure  1.  Example of  a hot spring we sampled for </a:t>
            </a:r>
            <a:r>
              <a:rPr lang="en-US" sz="3200" dirty="0" err="1">
                <a:latin typeface="Times New Roman"/>
                <a:cs typeface="Times New Roman"/>
              </a:rPr>
              <a:t>thermophiclic</a:t>
            </a:r>
            <a:r>
              <a:rPr lang="en-US" sz="3200" dirty="0">
                <a:latin typeface="Times New Roman"/>
                <a:cs typeface="Times New Roman"/>
              </a:rPr>
              <a:t> bacteria.  This hot spring was located in </a:t>
            </a:r>
            <a:r>
              <a:rPr lang="en-US" sz="3200" dirty="0" err="1">
                <a:latin typeface="Times New Roman"/>
                <a:cs typeface="Times New Roman"/>
              </a:rPr>
              <a:t>Yellowstaone</a:t>
            </a:r>
            <a:r>
              <a:rPr lang="en-US" sz="3200" dirty="0">
                <a:latin typeface="Times New Roman"/>
                <a:cs typeface="Times New Roman"/>
              </a:rPr>
              <a:t> National Park.  The colors in the spring are caused by different species of bacteria and algae. Photo by J. </a:t>
            </a:r>
            <a:r>
              <a:rPr lang="en-US" sz="3200" dirty="0" err="1">
                <a:latin typeface="Times New Roman"/>
                <a:cs typeface="Times New Roman"/>
              </a:rPr>
              <a:t>Rettig</a:t>
            </a:r>
            <a:r>
              <a:rPr lang="en-US" sz="3200" dirty="0">
                <a:latin typeface="Times New Roman"/>
                <a:cs typeface="Times New Roman"/>
              </a:rPr>
              <a:t>.</a:t>
            </a:r>
          </a:p>
        </p:txBody>
      </p:sp>
      <p:pic>
        <p:nvPicPr>
          <p:cNvPr id="13" name="Picture 998"/>
          <p:cNvPicPr>
            <a:picLocks noChangeAspect="1" noChangeArrowheads="1"/>
          </p:cNvPicPr>
          <p:nvPr/>
        </p:nvPicPr>
        <mc:AlternateContent xmlns:mc="http://schemas.openxmlformats.org/markup-compatibility/2006">
          <mc:Choice xmlns:ma="http://schemas.microsoft.com/office/mac/drawingml/2008/main" xmlns:mv="urn:schemas-microsoft-com:mac:vml" xmlns="" Requires="ma">
            <p:blipFill>
              <a:blip r:embed="rId3"/>
              <a:srcRect/>
              <a:stretch>
                <a:fillRect/>
              </a:stretch>
            </p:blipFill>
          </mc:Choice>
          <mc:Fallback>
            <p:blipFill>
              <a:blip r:embed="rId4"/>
              <a:srcRect/>
              <a:stretch>
                <a:fillRect/>
              </a:stretch>
            </p:blipFill>
          </mc:Fallback>
        </mc:AlternateContent>
        <p:spPr bwMode="auto">
          <a:xfrm>
            <a:off x="30084292" y="9343001"/>
            <a:ext cx="7583908" cy="6405000"/>
          </a:xfrm>
          <a:prstGeom prst="rect">
            <a:avLst/>
          </a:prstGeom>
          <a:noFill/>
          <a:ln w="9525">
            <a:noFill/>
            <a:miter lim="800000"/>
            <a:headEnd/>
            <a:tailEnd/>
          </a:ln>
          <a:effectLst/>
        </p:spPr>
      </p:pic>
      <p:sp>
        <p:nvSpPr>
          <p:cNvPr id="14" name="Text Box 1003"/>
          <p:cNvSpPr txBox="1">
            <a:spLocks noChangeArrowheads="1"/>
          </p:cNvSpPr>
          <p:nvPr/>
        </p:nvSpPr>
        <p:spPr bwMode="auto">
          <a:xfrm>
            <a:off x="30592125" y="15748000"/>
            <a:ext cx="6400800" cy="1384995"/>
          </a:xfrm>
          <a:prstGeom prst="rect">
            <a:avLst/>
          </a:prstGeom>
          <a:noFill/>
          <a:ln w="9525">
            <a:noFill/>
            <a:miter lim="800000"/>
            <a:headEnd/>
            <a:tailEnd/>
          </a:ln>
          <a:effectLst/>
        </p:spPr>
        <p:txBody>
          <a:bodyPr wrap="square">
            <a:prstTxWarp prst="textNoShape">
              <a:avLst/>
            </a:prstTxWarp>
            <a:spAutoFit/>
          </a:bodyPr>
          <a:lstStyle/>
          <a:p>
            <a:pPr defTabSz="915988">
              <a:spcBef>
                <a:spcPct val="50000"/>
              </a:spcBef>
            </a:pPr>
            <a:r>
              <a:rPr lang="en-US" sz="2800" dirty="0">
                <a:latin typeface="Times New Roman"/>
                <a:cs typeface="Times New Roman"/>
              </a:rPr>
              <a:t>Figure 5: Mean Log Std. CPUE (+ 1SE) for 2004.  CPUE is a measure of the number of animals present in the sample.</a:t>
            </a:r>
          </a:p>
        </p:txBody>
      </p:sp>
      <p:sp>
        <p:nvSpPr>
          <p:cNvPr id="16" name="Text Box 1007"/>
          <p:cNvSpPr txBox="1">
            <a:spLocks noChangeArrowheads="1"/>
          </p:cNvSpPr>
          <p:nvPr/>
        </p:nvSpPr>
        <p:spPr bwMode="auto">
          <a:xfrm rot="16200000">
            <a:off x="29637829" y="13216522"/>
            <a:ext cx="1570037" cy="338554"/>
          </a:xfrm>
          <a:prstGeom prst="rect">
            <a:avLst/>
          </a:prstGeom>
          <a:solidFill>
            <a:schemeClr val="bg1"/>
          </a:solidFill>
          <a:ln w="9525">
            <a:solidFill>
              <a:schemeClr val="bg1"/>
            </a:solidFill>
            <a:miter lim="800000"/>
            <a:headEnd/>
            <a:tailEnd/>
          </a:ln>
          <a:effectLst/>
        </p:spPr>
        <p:txBody>
          <a:bodyPr wrap="square">
            <a:prstTxWarp prst="textNoShape">
              <a:avLst/>
            </a:prstTxWarp>
            <a:spAutoFit/>
          </a:bodyPr>
          <a:lstStyle/>
          <a:p>
            <a:pPr defTabSz="915988"/>
            <a:r>
              <a:rPr lang="en-US" sz="1600" dirty="0">
                <a:latin typeface="Arial" charset="0"/>
              </a:rPr>
              <a:t>Log Std. CPUE</a:t>
            </a:r>
          </a:p>
        </p:txBody>
      </p:sp>
      <p:sp>
        <p:nvSpPr>
          <p:cNvPr id="17" name="TextBox 16"/>
          <p:cNvSpPr txBox="1"/>
          <p:nvPr/>
        </p:nvSpPr>
        <p:spPr>
          <a:xfrm>
            <a:off x="39652769" y="7850771"/>
            <a:ext cx="10301253" cy="17527875"/>
          </a:xfrm>
          <a:prstGeom prst="rect">
            <a:avLst/>
          </a:prstGeom>
          <a:noFill/>
          <a:ln w="127000" cap="flat" cmpd="sng" algn="ctr">
            <a:solidFill>
              <a:srgbClr val="7030A0"/>
            </a:solidFill>
            <a:prstDash val="solid"/>
            <a:round/>
            <a:headEnd type="none" w="med" len="med"/>
            <a:tailEnd type="none" w="med" len="med"/>
          </a:ln>
        </p:spPr>
        <p:txBody>
          <a:bodyPr wrap="square" lIns="274320" tIns="274320" rIns="274320" bIns="274320" rtlCol="0">
            <a:spAutoFit/>
          </a:bodyPr>
          <a:lstStyle/>
          <a:p>
            <a:pPr algn="ctr"/>
            <a:r>
              <a:rPr lang="en-US" sz="4400" dirty="0">
                <a:latin typeface="Arial"/>
                <a:cs typeface="Arial"/>
              </a:rPr>
              <a:t>Discussion</a:t>
            </a:r>
          </a:p>
          <a:p>
            <a:endParaRPr lang="en-US" sz="4400" dirty="0"/>
          </a:p>
          <a:p>
            <a:r>
              <a:rPr lang="en-US" sz="3200" dirty="0">
                <a:latin typeface="Times New Roman"/>
                <a:cs typeface="Times New Roman"/>
              </a:rPr>
              <a:t>These results support the idea that …</a:t>
            </a:r>
          </a:p>
          <a:p>
            <a:endParaRPr lang="en-US" dirty="0"/>
          </a:p>
          <a:p>
            <a:r>
              <a:rPr lang="en-US" sz="3200" dirty="0">
                <a:latin typeface="Times New Roman"/>
                <a:cs typeface="Times New Roman"/>
              </a:rPr>
              <a:t>This section may be written as a list (with bullets) or in complete sentences (as narrative).  This section might be titled discussion or conclusions.  Check with your research mentor on ideas to include in this section and look at other scholarly posters for ideas on how to format this section and on what information to include.</a:t>
            </a: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endParaRPr lang="en-US" sz="3200" dirty="0">
              <a:latin typeface="Times New Roman"/>
              <a:cs typeface="Times New Roman"/>
            </a:endParaRPr>
          </a:p>
          <a:p>
            <a:pPr algn="ctr"/>
            <a:r>
              <a:rPr lang="en-US" sz="4400" dirty="0">
                <a:latin typeface="Arial"/>
                <a:cs typeface="Arial"/>
              </a:rPr>
              <a:t>Next Steps</a:t>
            </a:r>
          </a:p>
          <a:p>
            <a:endParaRPr lang="en-US" sz="3200" dirty="0">
              <a:latin typeface="Times New Roman"/>
              <a:cs typeface="Times New Roman"/>
            </a:endParaRPr>
          </a:p>
          <a:p>
            <a:r>
              <a:rPr lang="en-US" sz="3200" dirty="0">
                <a:latin typeface="Times New Roman"/>
                <a:cs typeface="Times New Roman"/>
              </a:rPr>
              <a:t>If your project is not complete and you intend to continue your scholarship into the fall semester or for a senior project, you might include a short section that describes your plans/next steps/future directions.</a:t>
            </a:r>
          </a:p>
          <a:p>
            <a:endParaRPr lang="en-US" sz="3200" dirty="0">
              <a:latin typeface="Times New Roman"/>
              <a:cs typeface="Times New Roman"/>
            </a:endParaRPr>
          </a:p>
          <a:p>
            <a:endParaRPr lang="en-US" sz="3200" dirty="0">
              <a:latin typeface="Times New Roman"/>
              <a:cs typeface="Times New Roman"/>
            </a:endParaRPr>
          </a:p>
          <a:p>
            <a:pPr algn="ctr"/>
            <a:r>
              <a:rPr lang="en-US" sz="4400" dirty="0">
                <a:latin typeface="Arial"/>
                <a:cs typeface="Arial"/>
              </a:rPr>
              <a:t>Acknowledgements</a:t>
            </a:r>
          </a:p>
          <a:p>
            <a:endParaRPr lang="en-US" sz="3200" dirty="0">
              <a:latin typeface="Times New Roman"/>
              <a:cs typeface="Times New Roman"/>
            </a:endParaRPr>
          </a:p>
          <a:p>
            <a:r>
              <a:rPr lang="en-US" sz="3200" dirty="0">
                <a:latin typeface="Times New Roman"/>
                <a:cs typeface="Times New Roman"/>
              </a:rPr>
              <a:t>This project was funded by the __ </a:t>
            </a:r>
            <a:r>
              <a:rPr lang="en-US" sz="3200" u="sng" dirty="0">
                <a:latin typeface="Times New Roman"/>
                <a:cs typeface="Times New Roman"/>
              </a:rPr>
              <a:t>be sure to get the name correct!</a:t>
            </a:r>
            <a:r>
              <a:rPr lang="en-US" sz="3200" dirty="0">
                <a:latin typeface="Times New Roman"/>
                <a:cs typeface="Times New Roman"/>
              </a:rPr>
              <a:t>_____ Endowment at Denison University, with additional support from _______.  Jane Doe and Jim </a:t>
            </a:r>
            <a:r>
              <a:rPr lang="en-US" sz="3200" dirty="0" err="1">
                <a:latin typeface="Times New Roman"/>
                <a:cs typeface="Times New Roman"/>
              </a:rPr>
              <a:t>Noname</a:t>
            </a:r>
            <a:r>
              <a:rPr lang="en-US" sz="3200" dirty="0">
                <a:latin typeface="Times New Roman"/>
                <a:cs typeface="Times New Roman"/>
              </a:rPr>
              <a:t> assisted with data collection and I appreciated their help.</a:t>
            </a:r>
          </a:p>
          <a:p>
            <a:endParaRPr lang="en-US" sz="3200" dirty="0">
              <a:latin typeface="Times New Roman"/>
              <a:cs typeface="Times New Roman"/>
            </a:endParaRPr>
          </a:p>
        </p:txBody>
      </p:sp>
      <p:sp>
        <p:nvSpPr>
          <p:cNvPr id="18" name="TextBox 17"/>
          <p:cNvSpPr txBox="1"/>
          <p:nvPr/>
        </p:nvSpPr>
        <p:spPr>
          <a:xfrm>
            <a:off x="39641362" y="25968416"/>
            <a:ext cx="10301253" cy="6032421"/>
          </a:xfrm>
          <a:prstGeom prst="rect">
            <a:avLst/>
          </a:prstGeom>
          <a:noFill/>
          <a:ln w="127000" cmpd="sng">
            <a:solidFill>
              <a:srgbClr val="7030A0"/>
            </a:solidFill>
          </a:ln>
        </p:spPr>
        <p:txBody>
          <a:bodyPr wrap="square" lIns="274320" tIns="274320" rIns="274320" bIns="274320" rtlCol="0">
            <a:spAutoFit/>
          </a:bodyPr>
          <a:lstStyle/>
          <a:p>
            <a:pPr algn="ctr"/>
            <a:r>
              <a:rPr lang="en-US" sz="4400" dirty="0">
                <a:latin typeface="Arial"/>
                <a:cs typeface="Arial"/>
              </a:rPr>
              <a:t>Works Cited</a:t>
            </a:r>
          </a:p>
          <a:p>
            <a:pPr algn="ctr"/>
            <a:endParaRPr lang="en-US" sz="2400" dirty="0">
              <a:latin typeface="Arial"/>
              <a:cs typeface="Arial"/>
            </a:endParaRPr>
          </a:p>
          <a:p>
            <a:r>
              <a:rPr lang="en-US" sz="3200" dirty="0">
                <a:latin typeface="Times New Roman"/>
                <a:cs typeface="Times New Roman"/>
              </a:rPr>
              <a:t>You should include a list of scholarly articles/books and other resources that you cited on your poster (for a Works Cited or Literature Cited section).  If you label this section a Bibliography, then your list includes items that you consulted for the project, but did not necessarily cite on your poster.</a:t>
            </a:r>
          </a:p>
          <a:p>
            <a:endParaRPr lang="en-US" sz="3200" dirty="0">
              <a:latin typeface="Times New Roman"/>
              <a:cs typeface="Times New Roman"/>
            </a:endParaRPr>
          </a:p>
          <a:p>
            <a:r>
              <a:rPr lang="en-US" sz="3200" dirty="0">
                <a:latin typeface="Times New Roman"/>
                <a:cs typeface="Times New Roman"/>
              </a:rPr>
              <a:t>Check with your research mentor on how to properly format the citations in your academic discipline.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86</TotalTime>
  <Words>794</Words>
  <Application>Microsoft Macintosh PowerPoint</Application>
  <PresentationFormat>Custom</PresentationFormat>
  <Paragraphs>94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Office Theme</vt:lpstr>
      <vt:lpstr>PowerPoint Presentation</vt:lpstr>
    </vt:vector>
  </TitlesOfParts>
  <Company>Denison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macadmin</dc:creator>
  <cp:lastModifiedBy>Jessica Hope Coomber</cp:lastModifiedBy>
  <cp:revision>6</cp:revision>
  <cp:lastPrinted>2012-07-10T19:04:34Z</cp:lastPrinted>
  <dcterms:created xsi:type="dcterms:W3CDTF">2013-07-03T01:43:19Z</dcterms:created>
  <dcterms:modified xsi:type="dcterms:W3CDTF">2025-04-22T14:38:23Z</dcterms:modified>
</cp:coreProperties>
</file>

<file path=docProps/thumbnail.jpeg>
</file>